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BC6434E-3E4F-40EE-A304-C862C5CBA5C6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8950DA6-D8C0-4572-80FA-6C2550612B4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6434E-3E4F-40EE-A304-C862C5CBA5C6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950DA6-D8C0-4572-80FA-6C2550612B4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BC6434E-3E4F-40EE-A304-C862C5CBA5C6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8950DA6-D8C0-4572-80FA-6C2550612B4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6434E-3E4F-40EE-A304-C862C5CBA5C6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950DA6-D8C0-4572-80FA-6C2550612B4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BC6434E-3E4F-40EE-A304-C862C5CBA5C6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8950DA6-D8C0-4572-80FA-6C2550612B4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6434E-3E4F-40EE-A304-C862C5CBA5C6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950DA6-D8C0-4572-80FA-6C2550612B4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6434E-3E4F-40EE-A304-C862C5CBA5C6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950DA6-D8C0-4572-80FA-6C2550612B4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6434E-3E4F-40EE-A304-C862C5CBA5C6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950DA6-D8C0-4572-80FA-6C2550612B4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BC6434E-3E4F-40EE-A304-C862C5CBA5C6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950DA6-D8C0-4572-80FA-6C2550612B4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6434E-3E4F-40EE-A304-C862C5CBA5C6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950DA6-D8C0-4572-80FA-6C2550612B4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6434E-3E4F-40EE-A304-C862C5CBA5C6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950DA6-D8C0-4572-80FA-6C2550612B4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BC6434E-3E4F-40EE-A304-C862C5CBA5C6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8950DA6-D8C0-4572-80FA-6C2550612B4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6000" dirty="0" smtClean="0"/>
              <a:t>PRESENT CONTINUOUS</a:t>
            </a:r>
            <a:endParaRPr lang="cs-CZ" sz="6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sz="2800" dirty="0" smtClean="0"/>
              <a:t>Přítomný průběhový čas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		</a:t>
            </a:r>
            <a:r>
              <a:rPr lang="cs-CZ" sz="2400" b="1" dirty="0" smtClean="0"/>
              <a:t>sloveso </a:t>
            </a:r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BE</a:t>
            </a:r>
            <a:r>
              <a:rPr lang="cs-CZ" sz="2400" b="1" dirty="0" smtClean="0"/>
              <a:t> + sloveso s </a:t>
            </a:r>
            <a:r>
              <a:rPr lang="cs-CZ" sz="2400" b="1" dirty="0" smtClean="0">
                <a:solidFill>
                  <a:schemeClr val="accent3">
                    <a:lumMod val="75000"/>
                  </a:schemeClr>
                </a:solidFill>
              </a:rPr>
              <a:t>ING</a:t>
            </a:r>
          </a:p>
          <a:p>
            <a:pPr>
              <a:buNone/>
            </a:pPr>
            <a:r>
              <a:rPr lang="cs-CZ" sz="2400" dirty="0" smtClean="0"/>
              <a:t>		</a:t>
            </a:r>
          </a:p>
          <a:p>
            <a:r>
              <a:rPr lang="cs-CZ" sz="2400" dirty="0" smtClean="0"/>
              <a:t>I </a:t>
            </a:r>
            <a:r>
              <a:rPr lang="cs-CZ" sz="2400" dirty="0" err="1" smtClean="0">
                <a:solidFill>
                  <a:schemeClr val="tx2">
                    <a:lumMod val="75000"/>
                  </a:schemeClr>
                </a:solidFill>
              </a:rPr>
              <a:t>am</a:t>
            </a:r>
            <a:r>
              <a:rPr lang="cs-CZ" sz="2400" dirty="0" smtClean="0"/>
              <a:t> </a:t>
            </a:r>
            <a:r>
              <a:rPr lang="cs-CZ" sz="2400" dirty="0" err="1" smtClean="0"/>
              <a:t>do</a:t>
            </a:r>
            <a:r>
              <a:rPr lang="cs-CZ" sz="2400" dirty="0" err="1" smtClean="0">
                <a:solidFill>
                  <a:schemeClr val="accent6">
                    <a:lumMod val="50000"/>
                  </a:schemeClr>
                </a:solidFill>
              </a:rPr>
              <a:t>ing</a:t>
            </a:r>
            <a:r>
              <a:rPr lang="cs-CZ" sz="2400" dirty="0" smtClean="0"/>
              <a:t> my </a:t>
            </a:r>
            <a:r>
              <a:rPr lang="cs-CZ" sz="2400" dirty="0" err="1" smtClean="0"/>
              <a:t>homework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He </a:t>
            </a:r>
            <a:r>
              <a:rPr lang="cs-CZ" sz="2400" dirty="0" err="1" smtClean="0">
                <a:solidFill>
                  <a:schemeClr val="tx2">
                    <a:lumMod val="75000"/>
                  </a:schemeClr>
                </a:solidFill>
              </a:rPr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talk</a:t>
            </a:r>
            <a:r>
              <a:rPr lang="cs-CZ" sz="2400" dirty="0" err="1" smtClean="0">
                <a:solidFill>
                  <a:schemeClr val="accent6">
                    <a:lumMod val="50000"/>
                  </a:schemeClr>
                </a:solidFill>
              </a:rPr>
              <a:t>ing</a:t>
            </a:r>
            <a:r>
              <a:rPr lang="cs-CZ" sz="2400" dirty="0" smtClean="0"/>
              <a:t> to his </a:t>
            </a:r>
            <a:r>
              <a:rPr lang="cs-CZ" sz="2400" dirty="0" err="1" smtClean="0"/>
              <a:t>friend</a:t>
            </a:r>
            <a:r>
              <a:rPr lang="cs-CZ" sz="2400" dirty="0" smtClean="0"/>
              <a:t>.</a:t>
            </a:r>
          </a:p>
          <a:p>
            <a:r>
              <a:rPr lang="cs-CZ" sz="2400" dirty="0" err="1" smtClean="0"/>
              <a:t>They</a:t>
            </a:r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are</a:t>
            </a:r>
            <a:r>
              <a:rPr lang="cs-CZ" sz="2400" dirty="0" smtClean="0">
                <a:solidFill>
                  <a:srgbClr val="92D050"/>
                </a:solidFill>
              </a:rPr>
              <a:t> </a:t>
            </a:r>
            <a:r>
              <a:rPr lang="cs-CZ" sz="2400" dirty="0" err="1" smtClean="0"/>
              <a:t>play</a:t>
            </a:r>
            <a:r>
              <a:rPr lang="cs-CZ" sz="2400" dirty="0" err="1" smtClean="0">
                <a:solidFill>
                  <a:schemeClr val="accent6">
                    <a:lumMod val="50000"/>
                  </a:schemeClr>
                </a:solidFill>
              </a:rPr>
              <a:t>ing</a:t>
            </a:r>
            <a:r>
              <a:rPr lang="cs-CZ" sz="2400" dirty="0" smtClean="0"/>
              <a:t> basketball.</a:t>
            </a:r>
          </a:p>
          <a:p>
            <a:pPr>
              <a:buNone/>
            </a:pPr>
            <a:endParaRPr lang="cs-CZ" dirty="0" smtClean="0"/>
          </a:p>
        </p:txBody>
      </p:sp>
      <p:pic>
        <p:nvPicPr>
          <p:cNvPr id="5" name="Obrázek 4" descr="iStock_71408313_LARG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79912" y="4365104"/>
            <a:ext cx="2771800" cy="18474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Zápor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400" dirty="0" smtClean="0"/>
              <a:t>Záporku </a:t>
            </a:r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NOT</a:t>
            </a:r>
            <a:r>
              <a:rPr lang="cs-CZ" sz="2400" dirty="0" smtClean="0"/>
              <a:t> „přilepíme“ na sloveso </a:t>
            </a:r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BE</a:t>
            </a:r>
          </a:p>
          <a:p>
            <a:pPr>
              <a:buNone/>
            </a:pPr>
            <a:endParaRPr lang="cs-CZ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cs-CZ" sz="2400" dirty="0" smtClean="0">
                <a:solidFill>
                  <a:schemeClr val="tx1"/>
                </a:solidFill>
              </a:rPr>
              <a:t>I</a:t>
            </a:r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´m not </a:t>
            </a:r>
            <a:r>
              <a:rPr lang="cs-CZ" sz="2400" dirty="0" err="1" smtClean="0">
                <a:solidFill>
                  <a:schemeClr val="tx1"/>
                </a:solidFill>
              </a:rPr>
              <a:t>sleeping</a:t>
            </a:r>
            <a:r>
              <a:rPr lang="cs-CZ" sz="2400" dirty="0" smtClean="0">
                <a:solidFill>
                  <a:schemeClr val="tx1"/>
                </a:solidFill>
              </a:rPr>
              <a:t>!</a:t>
            </a:r>
          </a:p>
          <a:p>
            <a:r>
              <a:rPr lang="cs-CZ" sz="2400" dirty="0" smtClean="0">
                <a:solidFill>
                  <a:schemeClr val="tx1"/>
                </a:solidFill>
              </a:rPr>
              <a:t>He </a:t>
            </a:r>
            <a:r>
              <a:rPr lang="cs-CZ" sz="2400" dirty="0" err="1" smtClean="0">
                <a:solidFill>
                  <a:schemeClr val="tx2">
                    <a:lumMod val="75000"/>
                  </a:schemeClr>
                </a:solidFill>
              </a:rPr>
              <a:t>isn</a:t>
            </a:r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´t</a:t>
            </a:r>
            <a:r>
              <a:rPr lang="cs-CZ" sz="2400" dirty="0" smtClean="0">
                <a:solidFill>
                  <a:schemeClr val="tx1"/>
                </a:solidFill>
              </a:rPr>
              <a:t> </a:t>
            </a:r>
            <a:r>
              <a:rPr lang="cs-CZ" sz="2400" dirty="0" err="1" smtClean="0">
                <a:solidFill>
                  <a:schemeClr val="tx1"/>
                </a:solidFill>
              </a:rPr>
              <a:t>talking</a:t>
            </a:r>
            <a:r>
              <a:rPr lang="cs-CZ" sz="2400" dirty="0" smtClean="0">
                <a:solidFill>
                  <a:schemeClr val="tx1"/>
                </a:solidFill>
              </a:rPr>
              <a:t> to his </a:t>
            </a:r>
            <a:r>
              <a:rPr lang="cs-CZ" sz="2400" dirty="0" err="1" smtClean="0">
                <a:solidFill>
                  <a:schemeClr val="tx1"/>
                </a:solidFill>
              </a:rPr>
              <a:t>mum</a:t>
            </a:r>
            <a:r>
              <a:rPr lang="cs-CZ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cs-CZ" sz="2400" dirty="0" err="1" smtClean="0">
                <a:solidFill>
                  <a:schemeClr val="tx1"/>
                </a:solidFill>
              </a:rPr>
              <a:t>We</a:t>
            </a:r>
            <a:r>
              <a:rPr lang="cs-CZ" sz="2400" dirty="0" smtClean="0">
                <a:solidFill>
                  <a:schemeClr val="tx1"/>
                </a:solidFill>
              </a:rPr>
              <a:t> </a:t>
            </a:r>
            <a:r>
              <a:rPr lang="cs-CZ" sz="2400" dirty="0" err="1" smtClean="0">
                <a:solidFill>
                  <a:schemeClr val="tx2">
                    <a:lumMod val="75000"/>
                  </a:schemeClr>
                </a:solidFill>
              </a:rPr>
              <a:t>aren</a:t>
            </a:r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´t </a:t>
            </a:r>
            <a:r>
              <a:rPr lang="cs-CZ" sz="2400" dirty="0" err="1" smtClean="0">
                <a:solidFill>
                  <a:schemeClr val="tx1"/>
                </a:solidFill>
              </a:rPr>
              <a:t>cleaning</a:t>
            </a:r>
            <a:r>
              <a:rPr lang="cs-CZ" sz="2400" dirty="0" smtClean="0">
                <a:solidFill>
                  <a:schemeClr val="tx1"/>
                </a:solidFill>
              </a:rPr>
              <a:t> </a:t>
            </a:r>
            <a:r>
              <a:rPr lang="cs-CZ" sz="2400" dirty="0" err="1" smtClean="0">
                <a:solidFill>
                  <a:schemeClr val="tx1"/>
                </a:solidFill>
              </a:rPr>
              <a:t>our</a:t>
            </a:r>
            <a:r>
              <a:rPr lang="cs-CZ" sz="2400" dirty="0" smtClean="0">
                <a:solidFill>
                  <a:schemeClr val="tx1"/>
                </a:solidFill>
              </a:rPr>
              <a:t> </a:t>
            </a:r>
            <a:r>
              <a:rPr lang="cs-CZ" sz="2400" dirty="0" err="1" smtClean="0">
                <a:solidFill>
                  <a:schemeClr val="tx1"/>
                </a:solidFill>
              </a:rPr>
              <a:t>room</a:t>
            </a:r>
            <a:r>
              <a:rPr lang="cs-CZ" sz="2400" dirty="0" smtClean="0">
                <a:solidFill>
                  <a:schemeClr val="tx1"/>
                </a:solidFill>
              </a:rPr>
              <a:t>.</a:t>
            </a:r>
          </a:p>
          <a:p>
            <a:pPr marL="761238" lvl="1" indent="-514350"/>
            <a:endParaRPr lang="cs-CZ" dirty="0">
              <a:solidFill>
                <a:schemeClr val="tx1"/>
              </a:solidFill>
            </a:endParaRPr>
          </a:p>
        </p:txBody>
      </p:sp>
      <p:pic>
        <p:nvPicPr>
          <p:cNvPr id="4" name="Obrázek 3" descr="Clean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4437112"/>
            <a:ext cx="2619375" cy="17430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Otázka vznikne přehozením slovosledu.</a:t>
            </a:r>
          </a:p>
          <a:p>
            <a:pPr>
              <a:buNone/>
            </a:pPr>
            <a:r>
              <a:rPr lang="cs-CZ" dirty="0" smtClean="0"/>
              <a:t>+ He </a:t>
            </a:r>
            <a:r>
              <a:rPr lang="cs-CZ" dirty="0" err="1" smtClean="0">
                <a:solidFill>
                  <a:schemeClr val="tx2">
                    <a:lumMod val="75000"/>
                  </a:schemeClr>
                </a:solidFill>
              </a:rPr>
              <a:t>is</a:t>
            </a:r>
            <a:r>
              <a:rPr lang="cs-CZ" dirty="0" smtClean="0"/>
              <a:t> </a:t>
            </a:r>
            <a:r>
              <a:rPr lang="cs-CZ" dirty="0" err="1" smtClean="0"/>
              <a:t>watching</a:t>
            </a:r>
            <a:r>
              <a:rPr lang="cs-CZ" dirty="0" smtClean="0"/>
              <a:t> TV.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err="1" smtClean="0">
                <a:solidFill>
                  <a:schemeClr val="tx2">
                    <a:lumMod val="75000"/>
                  </a:schemeClr>
                </a:solidFill>
              </a:rPr>
              <a:t>Is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he </a:t>
            </a:r>
            <a:r>
              <a:rPr lang="cs-CZ" dirty="0" err="1" smtClean="0">
                <a:solidFill>
                  <a:schemeClr val="tx1"/>
                </a:solidFill>
              </a:rPr>
              <a:t>watch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</a:rPr>
              <a:t>ing</a:t>
            </a:r>
            <a:r>
              <a:rPr lang="cs-CZ" dirty="0" smtClean="0">
                <a:solidFill>
                  <a:schemeClr val="tx1"/>
                </a:solidFill>
              </a:rPr>
              <a:t> TV? </a:t>
            </a:r>
            <a:r>
              <a:rPr lang="cs-CZ" dirty="0" err="1" smtClean="0"/>
              <a:t>Yes</a:t>
            </a:r>
            <a:r>
              <a:rPr lang="cs-CZ" dirty="0" smtClean="0"/>
              <a:t>, he </a:t>
            </a:r>
            <a:r>
              <a:rPr lang="cs-CZ" dirty="0" err="1" smtClean="0">
                <a:solidFill>
                  <a:schemeClr val="tx2">
                    <a:lumMod val="75000"/>
                  </a:schemeClr>
                </a:solidFill>
              </a:rPr>
              <a:t>is</a:t>
            </a:r>
            <a:r>
              <a:rPr lang="cs-CZ" dirty="0" smtClean="0"/>
              <a:t>. No, he </a:t>
            </a:r>
            <a:r>
              <a:rPr lang="cs-CZ" dirty="0" err="1" smtClean="0">
                <a:solidFill>
                  <a:schemeClr val="tx2">
                    <a:lumMod val="75000"/>
                  </a:schemeClr>
                </a:solidFill>
              </a:rPr>
              <a:t>isn</a:t>
            </a:r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‘</a:t>
            </a:r>
            <a:r>
              <a:rPr lang="cs-CZ" dirty="0" err="1" smtClean="0">
                <a:solidFill>
                  <a:schemeClr val="tx2">
                    <a:lumMod val="75000"/>
                  </a:schemeClr>
                </a:solidFill>
              </a:rPr>
              <a:t>t</a:t>
            </a:r>
            <a:r>
              <a:rPr lang="cs-CZ" dirty="0" smtClean="0"/>
              <a:t>.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Are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you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sleep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</a:rPr>
              <a:t>ing</a:t>
            </a:r>
            <a:r>
              <a:rPr lang="cs-CZ" dirty="0" smtClean="0"/>
              <a:t>? </a:t>
            </a:r>
            <a:r>
              <a:rPr lang="cs-CZ" dirty="0" err="1" smtClean="0"/>
              <a:t>Yes</a:t>
            </a:r>
            <a:r>
              <a:rPr lang="cs-CZ" dirty="0" smtClean="0"/>
              <a:t>, I </a:t>
            </a:r>
            <a:r>
              <a:rPr lang="cs-CZ" dirty="0" err="1" smtClean="0">
                <a:solidFill>
                  <a:schemeClr val="tx2">
                    <a:lumMod val="75000"/>
                  </a:schemeClr>
                </a:solidFill>
              </a:rPr>
              <a:t>am</a:t>
            </a:r>
            <a:r>
              <a:rPr lang="cs-CZ" dirty="0" smtClean="0"/>
              <a:t>. No, I‘</a:t>
            </a:r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m not</a:t>
            </a:r>
            <a:r>
              <a:rPr lang="cs-CZ" dirty="0" smtClean="0"/>
              <a:t>.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What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are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you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do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</a:rPr>
              <a:t>ing</a:t>
            </a:r>
            <a:r>
              <a:rPr lang="cs-CZ" dirty="0" smtClean="0">
                <a:solidFill>
                  <a:schemeClr val="tx1"/>
                </a:solidFill>
              </a:rPr>
              <a:t>?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Where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are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you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go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</a:rPr>
              <a:t>ing</a:t>
            </a:r>
            <a:r>
              <a:rPr lang="cs-CZ" dirty="0" smtClean="0">
                <a:solidFill>
                  <a:schemeClr val="tx1"/>
                </a:solidFill>
              </a:rPr>
              <a:t>?</a:t>
            </a:r>
          </a:p>
          <a:p>
            <a:endParaRPr lang="cs-CZ" dirty="0"/>
          </a:p>
        </p:txBody>
      </p:sp>
      <p:pic>
        <p:nvPicPr>
          <p:cNvPr id="5" name="Obrázek 4" descr="main greenland shutterstock_778292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34740" y="2348880"/>
            <a:ext cx="3151506" cy="1537320"/>
          </a:xfrm>
          <a:prstGeom prst="rect">
            <a:avLst/>
          </a:prstGeom>
        </p:spPr>
      </p:pic>
      <p:sp>
        <p:nvSpPr>
          <p:cNvPr id="7" name="Šipka dolů 6"/>
          <p:cNvSpPr/>
          <p:nvPr/>
        </p:nvSpPr>
        <p:spPr>
          <a:xfrm rot="939748">
            <a:off x="1098631" y="2678463"/>
            <a:ext cx="246883" cy="12241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Když se něco děje teď.</a:t>
            </a:r>
          </a:p>
          <a:p>
            <a:pPr lvl="1"/>
            <a:r>
              <a:rPr lang="cs-CZ" dirty="0" err="1" smtClean="0">
                <a:solidFill>
                  <a:schemeClr val="tx1"/>
                </a:solidFill>
              </a:rPr>
              <a:t>The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teacher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is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talking</a:t>
            </a:r>
            <a:r>
              <a:rPr lang="cs-CZ" dirty="0" smtClean="0">
                <a:solidFill>
                  <a:schemeClr val="tx1"/>
                </a:solidFill>
              </a:rPr>
              <a:t>.</a:t>
            </a:r>
            <a:endParaRPr lang="cs-CZ" dirty="0" smtClean="0">
              <a:solidFill>
                <a:schemeClr val="tx1"/>
              </a:solidFill>
            </a:endParaRPr>
          </a:p>
          <a:p>
            <a:pPr lvl="1"/>
            <a:endParaRPr lang="cs-CZ" dirty="0" smtClean="0"/>
          </a:p>
          <a:p>
            <a:r>
              <a:rPr lang="cs-CZ" dirty="0" smtClean="0"/>
              <a:t>Když je něco naplánováno, když máte něco do budoucna domluveno.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I </a:t>
            </a:r>
            <a:r>
              <a:rPr lang="cs-CZ" dirty="0" err="1" smtClean="0">
                <a:solidFill>
                  <a:schemeClr val="tx1"/>
                </a:solidFill>
              </a:rPr>
              <a:t>am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having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dinner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with</a:t>
            </a:r>
            <a:r>
              <a:rPr lang="cs-CZ" dirty="0" smtClean="0">
                <a:solidFill>
                  <a:schemeClr val="tx1"/>
                </a:solidFill>
              </a:rPr>
              <a:t> my </a:t>
            </a:r>
            <a:r>
              <a:rPr lang="cs-CZ" dirty="0" err="1" smtClean="0">
                <a:solidFill>
                  <a:schemeClr val="tx1"/>
                </a:solidFill>
              </a:rPr>
              <a:t>parents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tonight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</a:p>
          <a:p>
            <a:endParaRPr lang="cs-CZ" dirty="0" smtClean="0"/>
          </a:p>
          <a:p>
            <a:pPr lvl="2"/>
            <a:r>
              <a:rPr lang="cs-CZ" dirty="0" smtClean="0"/>
              <a:t>Často se používá s:</a:t>
            </a:r>
          </a:p>
          <a:p>
            <a:pPr lvl="4"/>
            <a:r>
              <a:rPr lang="cs-CZ" dirty="0" smtClean="0">
                <a:solidFill>
                  <a:srgbClr val="92D050"/>
                </a:solidFill>
              </a:rPr>
              <a:t>NOW</a:t>
            </a:r>
            <a:r>
              <a:rPr lang="cs-CZ" dirty="0" smtClean="0"/>
              <a:t> (teď), </a:t>
            </a:r>
            <a:r>
              <a:rPr lang="cs-CZ" dirty="0" smtClean="0">
                <a:solidFill>
                  <a:srgbClr val="92D050"/>
                </a:solidFill>
              </a:rPr>
              <a:t>AT THE MOMENT </a:t>
            </a:r>
            <a:r>
              <a:rPr lang="cs-CZ" dirty="0" smtClean="0"/>
              <a:t>(právě teď), </a:t>
            </a:r>
            <a:r>
              <a:rPr lang="cs-CZ" dirty="0" smtClean="0">
                <a:solidFill>
                  <a:srgbClr val="92D050"/>
                </a:solidFill>
              </a:rPr>
              <a:t>TODAY</a:t>
            </a:r>
            <a:r>
              <a:rPr lang="cs-CZ" dirty="0" smtClean="0"/>
              <a:t> (dnes)</a:t>
            </a:r>
          </a:p>
          <a:p>
            <a:pPr lvl="2"/>
            <a:endParaRPr lang="cs-CZ" dirty="0" smtClean="0"/>
          </a:p>
          <a:p>
            <a:endParaRPr lang="cs-CZ" dirty="0" smtClean="0"/>
          </a:p>
          <a:p>
            <a:pPr lvl="1">
              <a:buNone/>
            </a:pPr>
            <a:endParaRPr lang="cs-CZ" dirty="0" smtClean="0"/>
          </a:p>
          <a:p>
            <a:pPr lvl="1">
              <a:buNone/>
            </a:pPr>
            <a:endParaRPr lang="cs-CZ" dirty="0" smtClean="0"/>
          </a:p>
          <a:p>
            <a:pPr lvl="1">
              <a:buNone/>
            </a:pP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51</TotalTime>
  <Words>136</Words>
  <Application>Microsoft Office PowerPoint</Application>
  <PresentationFormat>Předvádění na obrazovce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Bohatý</vt:lpstr>
      <vt:lpstr>PRESENT CONTINUOUS</vt:lpstr>
      <vt:lpstr>Forma</vt:lpstr>
      <vt:lpstr>Zápor</vt:lpstr>
      <vt:lpstr>OTÁZKA</vt:lpstr>
      <vt:lpstr>POUŽITÍ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CONTINUOUS</dc:title>
  <dc:creator>Lenka</dc:creator>
  <cp:lastModifiedBy>Lenka</cp:lastModifiedBy>
  <cp:revision>13</cp:revision>
  <dcterms:created xsi:type="dcterms:W3CDTF">2017-04-04T09:20:28Z</dcterms:created>
  <dcterms:modified xsi:type="dcterms:W3CDTF">2020-05-29T12:37:44Z</dcterms:modified>
</cp:coreProperties>
</file>